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8"/>
  </p:notesMasterIdLst>
  <p:sldIdLst>
    <p:sldId id="261" r:id="rId3"/>
    <p:sldId id="258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FC3"/>
    <a:srgbClr val="EDF1FE"/>
    <a:srgbClr val="F2F4FF"/>
    <a:srgbClr val="224894"/>
    <a:srgbClr val="1D4084"/>
    <a:srgbClr val="FBB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14" autoAdjust="0"/>
  </p:normalViewPr>
  <p:slideViewPr>
    <p:cSldViewPr snapToGrid="0">
      <p:cViewPr>
        <p:scale>
          <a:sx n="66" d="100"/>
          <a:sy n="66" d="100"/>
        </p:scale>
        <p:origin x="1253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56463-EF0A-4B61-93EB-145889CDC323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A139-E754-47AA-9EE6-FFBC5FBE99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485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EFD162-0109-44CB-8924-49AB5FFE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36CB260-DB4D-4E36-A7DD-B3D15C2E0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693D0A-D6A4-496D-80AC-DC8EE6BC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CB8870-E443-4C3E-9E13-F523EF2C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266973-5E81-49FB-B9FD-DD245995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1A26F913-BAA9-454E-8374-9F6FE667283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0F70DE1-F2AB-40C5-AEEF-F60C9122C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8701" y="857616"/>
            <a:ext cx="12620701" cy="514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5550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48411C-DF46-4FE3-B3EB-FD86323E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E16471-8D38-4FFD-A390-82C7094CF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35960A7-BD88-4DF8-812A-28485E6EB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7D3F47F-169C-4F89-A674-C9253E367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EADB724-45BA-402F-A56E-C16648554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F333A6A-1869-4B48-9F9E-52C98408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3CE89E9-CA98-49EC-A6B8-8AB692909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09728C4-828C-4952-A513-7E212880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501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643E28-A574-4A85-94D8-D69DF28E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6E828A5-881F-4534-BB04-B03B2DE4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763227C-440C-461D-BB88-EF92A44C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362222-F0D2-4B4D-BE72-A2D7C7AC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03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04BBDAD-1CD4-4F68-88A3-55CAAA060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C928E28-8C5E-4B97-9C65-451119E51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19BE56-06CE-491A-A1FB-752A876C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7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2342DF-0E32-41F3-8AF1-8709A8D44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F781E0-D881-4F29-9666-5A5D0B605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667F718-C314-43B0-AEBA-C6ACA7C66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00B1C76-A6B5-46C8-A2A9-7CFC841D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2F9BA4-C8F2-4E1F-9895-92F0D3B74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1D6B6C-9C12-4993-A20B-9AAFDD99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65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6439A8-147E-459F-A668-B9D9E065B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78B3763-8AC2-40F2-8DE3-740078A2F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6ED7C75-7F7D-48C3-8BE2-FA6F8954C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E7C8613-EAFB-4BC3-9EF6-81C49446B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87EE03-43C9-410E-AEE5-BC2025557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5612777-23FB-4D3F-8C85-EA670D74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949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AAB620-E448-4448-B0E4-863EAE29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320291A-1F7F-46EF-9AD3-17CEB41FB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330A4D-05AF-4411-9203-22AFE731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1E2A79-C432-4122-B277-89DDFD2A8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1CE296A-A780-4E3F-8011-F821EE09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531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0FD6761-1665-4B2C-A3D2-6699360C0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A60870F-ED7A-4F97-8BD3-019189428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036FA2-4A15-448D-A0A5-42F33146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98C2FF-0DE0-441A-AF15-1B56CC33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911E99-DD07-466A-A82E-0AF5731A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2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27ACA5-E915-4A16-9742-1599D5651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5685" y="2356182"/>
            <a:ext cx="8886129" cy="2456789"/>
          </a:xfrm>
          <a:ln>
            <a:noFill/>
          </a:ln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9D9FF7F-930F-4DAB-BA3C-6A0E67DDC0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18250" y="4812971"/>
            <a:ext cx="8900998" cy="168130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</a:t>
            </a:r>
            <a:r>
              <a:rPr lang="en-US" altLang="zh-TW" dirty="0"/>
              <a:t> </a:t>
            </a:r>
            <a:r>
              <a:rPr lang="zh-TW" altLang="en-US" dirty="0"/>
              <a:t>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6B45F98-2F3A-4645-BBD7-542C6C1BE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3F02-D6BB-4E58-B840-EBC6476920E6}" type="datetime1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0E5901-E9CD-4E1F-91C2-147A9D4F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3" name="流程圖: 文件 12">
            <a:extLst>
              <a:ext uri="{FF2B5EF4-FFF2-40B4-BE49-F238E27FC236}">
                <a16:creationId xmlns:a16="http://schemas.microsoft.com/office/drawing/2014/main" id="{6F3128A9-9100-4CE9-A602-4863B6D24FCB}"/>
              </a:ext>
            </a:extLst>
          </p:cNvPr>
          <p:cNvSpPr/>
          <p:nvPr userDrawn="1"/>
        </p:nvSpPr>
        <p:spPr>
          <a:xfrm>
            <a:off x="-2485329" y="0"/>
            <a:ext cx="12403770" cy="3694922"/>
          </a:xfrm>
          <a:prstGeom prst="flowChartDocument">
            <a:avLst/>
          </a:prstGeom>
          <a:blipFill>
            <a:blip r:embed="rId2"/>
            <a:stretch>
              <a:fillRect l="17000" r="1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投影片編號版面配置區 6">
            <a:extLst>
              <a:ext uri="{FF2B5EF4-FFF2-40B4-BE49-F238E27FC236}">
                <a16:creationId xmlns:a16="http://schemas.microsoft.com/office/drawing/2014/main" id="{F6F61589-40A0-4A0C-9DF9-CF4F7C39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9129366-87B8-48C2-95CB-C3B7F173F92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1220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B8DE01D2-7904-46F7-A004-77EC9FF0801A}"/>
              </a:ext>
            </a:extLst>
          </p:cNvPr>
          <p:cNvSpPr/>
          <p:nvPr userDrawn="1"/>
        </p:nvSpPr>
        <p:spPr>
          <a:xfrm>
            <a:off x="0" y="6410578"/>
            <a:ext cx="12192000" cy="447422"/>
          </a:xfrm>
          <a:prstGeom prst="rect">
            <a:avLst/>
          </a:prstGeom>
          <a:solidFill>
            <a:srgbClr val="1D4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B821BA-9FAA-43C7-A7A0-0BF059948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57502D-C052-4A32-952D-BC70F8A67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0EDE-90E7-4005-8F54-5A8210EA2D58}" type="datetime1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4ADCFF4-D84A-4C9D-A216-089815FC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4" name="標題 1">
            <a:extLst>
              <a:ext uri="{FF2B5EF4-FFF2-40B4-BE49-F238E27FC236}">
                <a16:creationId xmlns:a16="http://schemas.microsoft.com/office/drawing/2014/main" id="{718ACD3E-C5E4-4419-94CA-DC8C0FABA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363" y="18254"/>
            <a:ext cx="10515600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5" name="箭號: 五邊形 24">
            <a:extLst>
              <a:ext uri="{FF2B5EF4-FFF2-40B4-BE49-F238E27FC236}">
                <a16:creationId xmlns:a16="http://schemas.microsoft.com/office/drawing/2014/main" id="{A4DA095B-2967-4971-A796-9C2D73520185}"/>
              </a:ext>
            </a:extLst>
          </p:cNvPr>
          <p:cNvSpPr/>
          <p:nvPr userDrawn="1"/>
        </p:nvSpPr>
        <p:spPr>
          <a:xfrm>
            <a:off x="0" y="217454"/>
            <a:ext cx="2481943" cy="927165"/>
          </a:xfrm>
          <a:prstGeom prst="homePlate">
            <a:avLst/>
          </a:prstGeom>
          <a:blipFill dpi="0" rotWithShape="1">
            <a:blip r:embed="rId2"/>
            <a:srcRect/>
            <a:stretch>
              <a:fillRect l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 descr="一張含有 天空, 室外, 白天 的圖片&#10;&#10;自動產生的描述">
            <a:extLst>
              <a:ext uri="{FF2B5EF4-FFF2-40B4-BE49-F238E27FC236}">
                <a16:creationId xmlns:a16="http://schemas.microsoft.com/office/drawing/2014/main" id="{0A3F8CCB-8FD2-4ED7-BB01-D2D987960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0" b="99122" l="9961" r="99414">
                        <a14:foregroundMark x1="26953" y1="95315" x2="26953" y2="95315"/>
                        <a14:foregroundMark x1="38281" y1="95022" x2="32520" y2="96340"/>
                        <a14:foregroundMark x1="32520" y1="96340" x2="42480" y2="95168"/>
                        <a14:foregroundMark x1="42480" y1="95168" x2="47461" y2="95900"/>
                        <a14:foregroundMark x1="47461" y1="95900" x2="39355" y2="99414"/>
                        <a14:foregroundMark x1="39355" y1="99414" x2="46973" y2="96633"/>
                        <a14:foregroundMark x1="46973" y1="96633" x2="51758" y2="97365"/>
                        <a14:foregroundMark x1="51758" y1="97365" x2="56934" y2="96779"/>
                        <a14:foregroundMark x1="56934" y1="96779" x2="54102" y2="94876"/>
                        <a14:foregroundMark x1="64941" y1="99561" x2="64063" y2="93119"/>
                        <a14:foregroundMark x1="64063" y1="93119" x2="62988" y2="99854"/>
                        <a14:foregroundMark x1="62988" y1="99854" x2="66895" y2="95754"/>
                        <a14:foregroundMark x1="66895" y1="95754" x2="59473" y2="99122"/>
                        <a14:foregroundMark x1="59473" y1="99122" x2="63867" y2="94583"/>
                        <a14:foregroundMark x1="79492" y1="91801" x2="81836" y2="99122"/>
                        <a14:foregroundMark x1="81836" y1="99122" x2="83887" y2="95900"/>
                        <a14:foregroundMark x1="85352" y1="88726" x2="85352" y2="88726"/>
                        <a14:foregroundMark x1="86914" y1="89458" x2="86914" y2="89458"/>
                        <a14:foregroundMark x1="88477" y1="91069" x2="88477" y2="91069"/>
                        <a14:foregroundMark x1="87988" y1="91215" x2="87988" y2="91215"/>
                        <a14:foregroundMark x1="45215" y1="11274" x2="45215" y2="11274"/>
                        <a14:foregroundMark x1="45996" y1="13616" x2="45996" y2="13616"/>
                        <a14:foregroundMark x1="47168" y1="13324" x2="47168" y2="13324"/>
                        <a14:foregroundMark x1="47949" y1="10395" x2="47949" y2="10395"/>
                        <a14:foregroundMark x1="20605" y1="90044" x2="20605" y2="90044"/>
                        <a14:foregroundMark x1="20313" y1="91069" x2="20313" y2="91069"/>
                        <a14:foregroundMark x1="20020" y1="92240" x2="20020" y2="92240"/>
                        <a14:foregroundMark x1="19434" y1="93411" x2="19434" y2="93411"/>
                        <a14:foregroundMark x1="18457" y1="95168" x2="18457" y2="95168"/>
                        <a14:foregroundMark x1="18945" y1="94729" x2="16699" y2="95608"/>
                        <a14:foregroundMark x1="16113" y1="95022" x2="18945" y2="93997"/>
                        <a14:foregroundMark x1="19238" y1="93558" x2="21094" y2="89312"/>
                        <a14:foregroundMark x1="21303" y1="89019" x2="21094" y2="89458"/>
                        <a14:foregroundMark x1="21582" y1="88433" x2="21303" y2="89019"/>
                        <a14:foregroundMark x1="16895" y1="94876" x2="16504" y2="97511"/>
                        <a14:foregroundMark x1="20937" y1="89458" x2="20801" y2="89898"/>
                        <a14:foregroundMark x1="21072" y1="89019" x2="20937" y2="89458"/>
                        <a14:foregroundMark x1="21300" y1="88278" x2="21072" y2="89019"/>
                        <a14:foregroundMark x1="20898" y1="89458" x2="20703" y2="90044"/>
                        <a14:foregroundMark x1="21045" y1="89019" x2="20898" y2="89458"/>
                        <a14:foregroundMark x1="21294" y1="88272" x2="21045" y2="89019"/>
                        <a14:foregroundMark x1="89941" y1="95461" x2="89941" y2="95461"/>
                        <a14:foregroundMark x1="91504" y1="95315" x2="87500" y2="96633"/>
                        <a14:foregroundMark x1="87500" y1="96633" x2="94141" y2="95608"/>
                        <a14:foregroundMark x1="94141" y1="95608" x2="93457" y2="97072"/>
                        <a14:foregroundMark x1="93359" y1="96779" x2="98535" y2="97218"/>
                        <a14:foregroundMark x1="98535" y1="97218" x2="99414" y2="97657"/>
                        <a14:backgroundMark x1="19238" y1="85652" x2="19629" y2="86969"/>
                        <a14:backgroundMark x1="20410" y1="86969" x2="20313" y2="87116"/>
                        <a14:backgroundMark x1="20313" y1="87262" x2="20313" y2="87848"/>
                        <a14:backgroundMark x1="20508" y1="88433" x2="20508" y2="88433"/>
                        <a14:backgroundMark x1="20410" y1="89458" x2="20410" y2="89458"/>
                        <a14:backgroundMark x1="20508" y1="89019" x2="20508" y2="89019"/>
                        <a14:backgroundMark x1="20605" y1="89165" x2="20605" y2="89165"/>
                        <a14:backgroundMark x1="15625" y1="64861" x2="10352" y2="79356"/>
                        <a14:backgroundMark x1="15918" y1="74378" x2="15918" y2="80966"/>
                        <a14:backgroundMark x1="15918" y1="80966" x2="15723" y2="80381"/>
                        <a14:backgroundMark x1="13867" y1="86676" x2="13867" y2="86676"/>
                        <a14:backgroundMark x1="14453" y1="89898" x2="9961" y2="88433"/>
                        <a14:backgroundMark x1="9961" y1="88433" x2="11328" y2="89898"/>
                        <a14:backgroundMark x1="19824" y1="80234" x2="18359" y2="86237"/>
                        <a14:backgroundMark x1="18359" y1="86237" x2="19336" y2="88873"/>
                        <a14:backgroundMark x1="20996" y1="82284" x2="20215" y2="88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28306"/>
            <a:ext cx="2743200" cy="1829694"/>
          </a:xfrm>
          <a:prstGeom prst="rect">
            <a:avLst/>
          </a:prstGeom>
        </p:spPr>
      </p:pic>
      <p:sp>
        <p:nvSpPr>
          <p:cNvPr id="29" name="投影片編號版面配置區 6">
            <a:extLst>
              <a:ext uri="{FF2B5EF4-FFF2-40B4-BE49-F238E27FC236}">
                <a16:creationId xmlns:a16="http://schemas.microsoft.com/office/drawing/2014/main" id="{A0FDDF40-52F0-422F-8F1D-02AE9666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/>
          <a:p>
            <a:fld id="{99129366-87B8-48C2-95CB-C3B7F173F92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3872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BC912986-9C34-46F9-ABD2-C8EBFDA9A4BA}"/>
              </a:ext>
            </a:extLst>
          </p:cNvPr>
          <p:cNvSpPr/>
          <p:nvPr userDrawn="1"/>
        </p:nvSpPr>
        <p:spPr>
          <a:xfrm>
            <a:off x="0" y="6410578"/>
            <a:ext cx="12192000" cy="447422"/>
          </a:xfrm>
          <a:prstGeom prst="rect">
            <a:avLst/>
          </a:prstGeom>
          <a:solidFill>
            <a:srgbClr val="1D40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4" name="圖片 13" descr="一張含有 天空, 室外, 白天 的圖片&#10;&#10;自動產生的描述">
            <a:extLst>
              <a:ext uri="{FF2B5EF4-FFF2-40B4-BE49-F238E27FC236}">
                <a16:creationId xmlns:a16="http://schemas.microsoft.com/office/drawing/2014/main" id="{3F90B929-705B-49DC-BFF3-160D29336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0" b="99122" l="9961" r="99414">
                        <a14:foregroundMark x1="26953" y1="95315" x2="26953" y2="95315"/>
                        <a14:foregroundMark x1="38281" y1="95022" x2="32520" y2="96340"/>
                        <a14:foregroundMark x1="32520" y1="96340" x2="42480" y2="95168"/>
                        <a14:foregroundMark x1="42480" y1="95168" x2="47461" y2="95900"/>
                        <a14:foregroundMark x1="47461" y1="95900" x2="39355" y2="99414"/>
                        <a14:foregroundMark x1="39355" y1="99414" x2="46973" y2="96633"/>
                        <a14:foregroundMark x1="46973" y1="96633" x2="51758" y2="97365"/>
                        <a14:foregroundMark x1="51758" y1="97365" x2="56934" y2="96779"/>
                        <a14:foregroundMark x1="56934" y1="96779" x2="54102" y2="94876"/>
                        <a14:foregroundMark x1="64941" y1="99561" x2="64063" y2="93119"/>
                        <a14:foregroundMark x1="64063" y1="93119" x2="62988" y2="99854"/>
                        <a14:foregroundMark x1="62988" y1="99854" x2="66895" y2="95754"/>
                        <a14:foregroundMark x1="66895" y1="95754" x2="59473" y2="99122"/>
                        <a14:foregroundMark x1="59473" y1="99122" x2="63867" y2="94583"/>
                        <a14:foregroundMark x1="79492" y1="91801" x2="81836" y2="99122"/>
                        <a14:foregroundMark x1="81836" y1="99122" x2="83887" y2="95900"/>
                        <a14:foregroundMark x1="85352" y1="88726" x2="85352" y2="88726"/>
                        <a14:foregroundMark x1="86914" y1="89458" x2="86914" y2="89458"/>
                        <a14:foregroundMark x1="88477" y1="91069" x2="88477" y2="91069"/>
                        <a14:foregroundMark x1="87988" y1="91215" x2="87988" y2="91215"/>
                        <a14:foregroundMark x1="45215" y1="11274" x2="45215" y2="11274"/>
                        <a14:foregroundMark x1="45996" y1="13616" x2="45996" y2="13616"/>
                        <a14:foregroundMark x1="47168" y1="13324" x2="47168" y2="13324"/>
                        <a14:foregroundMark x1="47949" y1="10395" x2="47949" y2="10395"/>
                        <a14:foregroundMark x1="20605" y1="90044" x2="20605" y2="90044"/>
                        <a14:foregroundMark x1="20313" y1="91069" x2="20313" y2="91069"/>
                        <a14:foregroundMark x1="20020" y1="92240" x2="20020" y2="92240"/>
                        <a14:foregroundMark x1="19434" y1="93411" x2="19434" y2="93411"/>
                        <a14:foregroundMark x1="18457" y1="95168" x2="18457" y2="95168"/>
                        <a14:foregroundMark x1="18945" y1="94729" x2="16699" y2="95608"/>
                        <a14:foregroundMark x1="16113" y1="95022" x2="18945" y2="93997"/>
                        <a14:foregroundMark x1="19238" y1="93558" x2="21094" y2="89312"/>
                        <a14:foregroundMark x1="21303" y1="89019" x2="21094" y2="89458"/>
                        <a14:foregroundMark x1="21582" y1="88433" x2="21303" y2="89019"/>
                        <a14:foregroundMark x1="16895" y1="94876" x2="16504" y2="97511"/>
                        <a14:foregroundMark x1="20937" y1="89458" x2="20801" y2="89898"/>
                        <a14:foregroundMark x1="21072" y1="89019" x2="20937" y2="89458"/>
                        <a14:foregroundMark x1="21300" y1="88278" x2="21072" y2="89019"/>
                        <a14:foregroundMark x1="20898" y1="89458" x2="20703" y2="90044"/>
                        <a14:foregroundMark x1="21045" y1="89019" x2="20898" y2="89458"/>
                        <a14:foregroundMark x1="21294" y1="88272" x2="21045" y2="89019"/>
                        <a14:foregroundMark x1="89941" y1="95461" x2="89941" y2="95461"/>
                        <a14:foregroundMark x1="91504" y1="95315" x2="87500" y2="96633"/>
                        <a14:foregroundMark x1="87500" y1="96633" x2="94141" y2="95608"/>
                        <a14:foregroundMark x1="94141" y1="95608" x2="93457" y2="97072"/>
                        <a14:foregroundMark x1="93359" y1="96779" x2="98535" y2="97218"/>
                        <a14:foregroundMark x1="98535" y1="97218" x2="99414" y2="97657"/>
                        <a14:backgroundMark x1="19238" y1="85652" x2="19629" y2="86969"/>
                        <a14:backgroundMark x1="20410" y1="86969" x2="20313" y2="87116"/>
                        <a14:backgroundMark x1="20313" y1="87262" x2="20313" y2="87848"/>
                        <a14:backgroundMark x1="20508" y1="88433" x2="20508" y2="88433"/>
                        <a14:backgroundMark x1="20410" y1="89458" x2="20410" y2="89458"/>
                        <a14:backgroundMark x1="20508" y1="89019" x2="20508" y2="89019"/>
                        <a14:backgroundMark x1="20605" y1="89165" x2="20605" y2="89165"/>
                        <a14:backgroundMark x1="15625" y1="64861" x2="10352" y2="79356"/>
                        <a14:backgroundMark x1="15918" y1="74378" x2="15918" y2="80966"/>
                        <a14:backgroundMark x1="15918" y1="80966" x2="15723" y2="80381"/>
                        <a14:backgroundMark x1="13867" y1="86676" x2="13867" y2="86676"/>
                        <a14:backgroundMark x1="14453" y1="89898" x2="9961" y2="88433"/>
                        <a14:backgroundMark x1="9961" y1="88433" x2="11328" y2="89898"/>
                        <a14:backgroundMark x1="19824" y1="80234" x2="18359" y2="86237"/>
                        <a14:backgroundMark x1="18359" y1="86237" x2="19336" y2="88873"/>
                        <a14:backgroundMark x1="20996" y1="82284" x2="20215" y2="88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28306"/>
            <a:ext cx="2743200" cy="182969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16FA959-52EF-477E-8EF1-49E7CDFA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363" y="18254"/>
            <a:ext cx="10515600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19CA8A-A04F-4169-B548-2EFB6991C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4C08BE3-FFBB-466A-BE0E-A261271DD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6771165-364B-4164-9E07-35476A8FC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F311-0D8B-437F-8E8F-0545E6CE6C77}" type="datetime1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638622-06A2-4AF8-8C60-9A96541E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E8CFAF1-755D-4191-B641-BF872E38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/>
          <a:p>
            <a:fld id="{99129366-87B8-48C2-95CB-C3B7F173F9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箭號: 五邊形 10">
            <a:extLst>
              <a:ext uri="{FF2B5EF4-FFF2-40B4-BE49-F238E27FC236}">
                <a16:creationId xmlns:a16="http://schemas.microsoft.com/office/drawing/2014/main" id="{61D6A611-BF06-418F-A759-704C8948848C}"/>
              </a:ext>
            </a:extLst>
          </p:cNvPr>
          <p:cNvSpPr/>
          <p:nvPr userDrawn="1"/>
        </p:nvSpPr>
        <p:spPr>
          <a:xfrm>
            <a:off x="0" y="217454"/>
            <a:ext cx="2481943" cy="927165"/>
          </a:xfrm>
          <a:prstGeom prst="homePlate">
            <a:avLst/>
          </a:prstGeom>
          <a:blipFill dpi="0" rotWithShape="1">
            <a:blip r:embed="rId4"/>
            <a:srcRect/>
            <a:stretch>
              <a:fillRect l="-5000" r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05756C6-9E87-46AC-99F0-91E5C016D819}"/>
              </a:ext>
            </a:extLst>
          </p:cNvPr>
          <p:cNvSpPr>
            <a:spLocks/>
          </p:cNvSpPr>
          <p:nvPr userDrawn="1"/>
        </p:nvSpPr>
        <p:spPr bwMode="auto">
          <a:xfrm>
            <a:off x="-1243754" y="1324006"/>
            <a:ext cx="2519573" cy="2522686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81E72302-0898-4851-9DE1-90E5DE3ED492}"/>
              </a:ext>
            </a:extLst>
          </p:cNvPr>
          <p:cNvSpPr>
            <a:spLocks/>
          </p:cNvSpPr>
          <p:nvPr userDrawn="1"/>
        </p:nvSpPr>
        <p:spPr bwMode="auto">
          <a:xfrm>
            <a:off x="-1243753" y="4028529"/>
            <a:ext cx="2519573" cy="2521129"/>
          </a:xfrm>
          <a:custGeom>
            <a:avLst/>
            <a:gdLst>
              <a:gd name="T0" fmla="*/ 809 w 1619"/>
              <a:gd name="T1" fmla="*/ 1620 h 1620"/>
              <a:gd name="T2" fmla="*/ 0 w 1619"/>
              <a:gd name="T3" fmla="*/ 810 h 1620"/>
              <a:gd name="T4" fmla="*/ 809 w 1619"/>
              <a:gd name="T5" fmla="*/ 0 h 1620"/>
              <a:gd name="T6" fmla="*/ 1619 w 1619"/>
              <a:gd name="T7" fmla="*/ 810 h 1620"/>
              <a:gd name="T8" fmla="*/ 809 w 1619"/>
              <a:gd name="T9" fmla="*/ 1620 h 1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0">
                <a:moveTo>
                  <a:pt x="809" y="1620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882B2636-D9F3-4B36-A462-4BAC5BBCB5EA}"/>
              </a:ext>
            </a:extLst>
          </p:cNvPr>
          <p:cNvSpPr>
            <a:spLocks/>
          </p:cNvSpPr>
          <p:nvPr userDrawn="1"/>
        </p:nvSpPr>
        <p:spPr bwMode="auto">
          <a:xfrm>
            <a:off x="-1682929" y="2677572"/>
            <a:ext cx="2521129" cy="2522686"/>
          </a:xfrm>
          <a:custGeom>
            <a:avLst/>
            <a:gdLst>
              <a:gd name="T0" fmla="*/ 810 w 1620"/>
              <a:gd name="T1" fmla="*/ 1621 h 1621"/>
              <a:gd name="T2" fmla="*/ 0 w 1620"/>
              <a:gd name="T3" fmla="*/ 811 h 1621"/>
              <a:gd name="T4" fmla="*/ 810 w 1620"/>
              <a:gd name="T5" fmla="*/ 0 h 1621"/>
              <a:gd name="T6" fmla="*/ 1620 w 1620"/>
              <a:gd name="T7" fmla="*/ 811 h 1621"/>
              <a:gd name="T8" fmla="*/ 810 w 1620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0" h="1621">
                <a:moveTo>
                  <a:pt x="810" y="1621"/>
                </a:moveTo>
                <a:lnTo>
                  <a:pt x="0" y="811"/>
                </a:lnTo>
                <a:lnTo>
                  <a:pt x="810" y="0"/>
                </a:lnTo>
                <a:lnTo>
                  <a:pt x="1620" y="811"/>
                </a:lnTo>
                <a:lnTo>
                  <a:pt x="810" y="1621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630623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等腰三角形 35">
            <a:extLst>
              <a:ext uri="{FF2B5EF4-FFF2-40B4-BE49-F238E27FC236}">
                <a16:creationId xmlns:a16="http://schemas.microsoft.com/office/drawing/2014/main" id="{B4B5BFAF-7BBC-49B2-9969-56E85D35F645}"/>
              </a:ext>
            </a:extLst>
          </p:cNvPr>
          <p:cNvSpPr/>
          <p:nvPr userDrawn="1"/>
        </p:nvSpPr>
        <p:spPr>
          <a:xfrm>
            <a:off x="9338388" y="4660224"/>
            <a:ext cx="4030824" cy="2243813"/>
          </a:xfrm>
          <a:prstGeom prst="triangle">
            <a:avLst>
              <a:gd name="adj" fmla="val 680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4" name="圖片 33" descr="一張含有 天空, 室外, 白天 的圖片&#10;&#10;自動產生的描述">
            <a:extLst>
              <a:ext uri="{FF2B5EF4-FFF2-40B4-BE49-F238E27FC236}">
                <a16:creationId xmlns:a16="http://schemas.microsoft.com/office/drawing/2014/main" id="{6FE9BF09-1DD8-47DB-8F9C-355433EDDB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10" b="99122" l="9961" r="99414">
                        <a14:foregroundMark x1="26953" y1="95315" x2="26953" y2="95315"/>
                        <a14:foregroundMark x1="38281" y1="95022" x2="32520" y2="96340"/>
                        <a14:foregroundMark x1="32520" y1="96340" x2="42480" y2="95168"/>
                        <a14:foregroundMark x1="42480" y1="95168" x2="47461" y2="95900"/>
                        <a14:foregroundMark x1="47461" y1="95900" x2="39355" y2="99414"/>
                        <a14:foregroundMark x1="39355" y1="99414" x2="46973" y2="96633"/>
                        <a14:foregroundMark x1="46973" y1="96633" x2="51758" y2="97365"/>
                        <a14:foregroundMark x1="51758" y1="97365" x2="56934" y2="96779"/>
                        <a14:foregroundMark x1="56934" y1="96779" x2="54102" y2="94876"/>
                        <a14:foregroundMark x1="64941" y1="99561" x2="64063" y2="93119"/>
                        <a14:foregroundMark x1="64063" y1="93119" x2="62988" y2="99854"/>
                        <a14:foregroundMark x1="62988" y1="99854" x2="66895" y2="95754"/>
                        <a14:foregroundMark x1="66895" y1="95754" x2="59473" y2="99122"/>
                        <a14:foregroundMark x1="59473" y1="99122" x2="63867" y2="94583"/>
                        <a14:foregroundMark x1="79492" y1="91801" x2="81836" y2="99122"/>
                        <a14:foregroundMark x1="81836" y1="99122" x2="83887" y2="95900"/>
                        <a14:foregroundMark x1="85352" y1="88726" x2="85352" y2="88726"/>
                        <a14:foregroundMark x1="86914" y1="89458" x2="86914" y2="89458"/>
                        <a14:foregroundMark x1="88477" y1="91069" x2="88477" y2="91069"/>
                        <a14:foregroundMark x1="87988" y1="91215" x2="87988" y2="91215"/>
                        <a14:foregroundMark x1="45215" y1="11274" x2="45215" y2="11274"/>
                        <a14:foregroundMark x1="45996" y1="13616" x2="45996" y2="13616"/>
                        <a14:foregroundMark x1="47168" y1="13324" x2="47168" y2="13324"/>
                        <a14:foregroundMark x1="47949" y1="10395" x2="47949" y2="10395"/>
                        <a14:foregroundMark x1="20605" y1="90044" x2="20605" y2="90044"/>
                        <a14:foregroundMark x1="20313" y1="91069" x2="20313" y2="91069"/>
                        <a14:foregroundMark x1="20020" y1="92240" x2="20020" y2="92240"/>
                        <a14:foregroundMark x1="19434" y1="93411" x2="19434" y2="93411"/>
                        <a14:foregroundMark x1="18457" y1="95168" x2="18457" y2="95168"/>
                        <a14:foregroundMark x1="18945" y1="94729" x2="16699" y2="95608"/>
                        <a14:foregroundMark x1="16113" y1="95022" x2="18945" y2="93997"/>
                        <a14:foregroundMark x1="19238" y1="93558" x2="21094" y2="89312"/>
                        <a14:foregroundMark x1="21303" y1="89019" x2="21094" y2="89458"/>
                        <a14:foregroundMark x1="21582" y1="88433" x2="21303" y2="89019"/>
                        <a14:foregroundMark x1="16895" y1="94876" x2="16504" y2="97511"/>
                        <a14:foregroundMark x1="20937" y1="89458" x2="20801" y2="89898"/>
                        <a14:foregroundMark x1="21072" y1="89019" x2="20937" y2="89458"/>
                        <a14:foregroundMark x1="21300" y1="88278" x2="21072" y2="89019"/>
                        <a14:foregroundMark x1="20898" y1="89458" x2="20703" y2="90044"/>
                        <a14:foregroundMark x1="21045" y1="89019" x2="20898" y2="89458"/>
                        <a14:foregroundMark x1="21294" y1="88272" x2="21045" y2="89019"/>
                        <a14:foregroundMark x1="89941" y1="95461" x2="89941" y2="95461"/>
                        <a14:foregroundMark x1="91504" y1="95315" x2="87500" y2="96633"/>
                        <a14:foregroundMark x1="87500" y1="96633" x2="94141" y2="95608"/>
                        <a14:foregroundMark x1="94141" y1="95608" x2="93457" y2="97072"/>
                        <a14:foregroundMark x1="93359" y1="96779" x2="98535" y2="97218"/>
                        <a14:foregroundMark x1="98535" y1="97218" x2="99414" y2="97657"/>
                        <a14:backgroundMark x1="19238" y1="85652" x2="19629" y2="86969"/>
                        <a14:backgroundMark x1="20410" y1="86969" x2="20313" y2="87116"/>
                        <a14:backgroundMark x1="20313" y1="87262" x2="20313" y2="87848"/>
                        <a14:backgroundMark x1="20508" y1="88433" x2="20508" y2="88433"/>
                        <a14:backgroundMark x1="20410" y1="89458" x2="20410" y2="89458"/>
                        <a14:backgroundMark x1="20508" y1="89019" x2="20508" y2="89019"/>
                        <a14:backgroundMark x1="20605" y1="89165" x2="20605" y2="89165"/>
                        <a14:backgroundMark x1="15625" y1="64861" x2="10352" y2="79356"/>
                        <a14:backgroundMark x1="15918" y1="74378" x2="15918" y2="80966"/>
                        <a14:backgroundMark x1="15918" y1="80966" x2="15723" y2="80381"/>
                        <a14:backgroundMark x1="13867" y1="86676" x2="13867" y2="86676"/>
                        <a14:backgroundMark x1="14453" y1="89898" x2="9961" y2="88433"/>
                        <a14:backgroundMark x1="9961" y1="88433" x2="11328" y2="89898"/>
                        <a14:backgroundMark x1="19824" y1="80234" x2="18359" y2="86237"/>
                        <a14:backgroundMark x1="18359" y1="86237" x2="19336" y2="88873"/>
                        <a14:backgroundMark x1="20996" y1="82284" x2="20215" y2="88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028306"/>
            <a:ext cx="2743200" cy="1829694"/>
          </a:xfrm>
          <a:prstGeom prst="rect">
            <a:avLst/>
          </a:prstGeom>
        </p:spPr>
      </p:pic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534C72A-4FA4-4687-9604-6CA44C4ED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EAC79-2259-4302-B581-63E732AFEF87}" type="datetime1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7D13D25-36A1-4855-AECF-A2534D9F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18C9E48B-6D54-4D86-8B74-13D4E7C85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363" y="18254"/>
            <a:ext cx="10515600" cy="1325563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B1B02366-B5AF-4F05-AB52-F09727CEDE53}"/>
              </a:ext>
            </a:extLst>
          </p:cNvPr>
          <p:cNvSpPr/>
          <p:nvPr userDrawn="1"/>
        </p:nvSpPr>
        <p:spPr>
          <a:xfrm>
            <a:off x="0" y="217452"/>
            <a:ext cx="2481943" cy="927165"/>
          </a:xfrm>
          <a:prstGeom prst="homePlate">
            <a:avLst/>
          </a:prstGeom>
          <a:blipFill dpi="0" rotWithShape="1">
            <a:blip r:embed="rId4"/>
            <a:srcRect/>
            <a:stretch>
              <a:fillRect l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6">
            <a:extLst>
              <a:ext uri="{FF2B5EF4-FFF2-40B4-BE49-F238E27FC236}">
                <a16:creationId xmlns:a16="http://schemas.microsoft.com/office/drawing/2014/main" id="{0DC4EAD6-E3C4-41DC-AFF4-BF79115F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/>
          <a:p>
            <a:fld id="{99129366-87B8-48C2-95CB-C3B7F173F9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33140189-E822-4A96-BBCE-61623EDDDE91}"/>
              </a:ext>
            </a:extLst>
          </p:cNvPr>
          <p:cNvSpPr/>
          <p:nvPr userDrawn="1"/>
        </p:nvSpPr>
        <p:spPr>
          <a:xfrm>
            <a:off x="-1536441" y="5943153"/>
            <a:ext cx="3072881" cy="92716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等腰三角形 19">
            <a:extLst>
              <a:ext uri="{FF2B5EF4-FFF2-40B4-BE49-F238E27FC236}">
                <a16:creationId xmlns:a16="http://schemas.microsoft.com/office/drawing/2014/main" id="{52A29BF3-D36C-41AC-9496-AC071E39D459}"/>
              </a:ext>
            </a:extLst>
          </p:cNvPr>
          <p:cNvSpPr/>
          <p:nvPr userDrawn="1"/>
        </p:nvSpPr>
        <p:spPr>
          <a:xfrm>
            <a:off x="-457199" y="2565918"/>
            <a:ext cx="1123216" cy="4292082"/>
          </a:xfrm>
          <a:prstGeom prst="triangle">
            <a:avLst>
              <a:gd name="adj" fmla="val 4031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id="{32DF3657-8A0C-402D-9B83-78B54505E2B8}"/>
              </a:ext>
            </a:extLst>
          </p:cNvPr>
          <p:cNvSpPr/>
          <p:nvPr userDrawn="1"/>
        </p:nvSpPr>
        <p:spPr>
          <a:xfrm rot="16200000">
            <a:off x="9260941" y="3154275"/>
            <a:ext cx="5069099" cy="793019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等腰三角形 32">
            <a:extLst>
              <a:ext uri="{FF2B5EF4-FFF2-40B4-BE49-F238E27FC236}">
                <a16:creationId xmlns:a16="http://schemas.microsoft.com/office/drawing/2014/main" id="{4770A7B1-374F-4024-BEA8-FD83F3CF34CE}"/>
              </a:ext>
            </a:extLst>
          </p:cNvPr>
          <p:cNvSpPr/>
          <p:nvPr userDrawn="1"/>
        </p:nvSpPr>
        <p:spPr>
          <a:xfrm rot="3760598">
            <a:off x="10783625" y="-757454"/>
            <a:ext cx="3385567" cy="2323322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內容版面配置區 2">
            <a:extLst>
              <a:ext uri="{FF2B5EF4-FFF2-40B4-BE49-F238E27FC236}">
                <a16:creationId xmlns:a16="http://schemas.microsoft.com/office/drawing/2014/main" id="{7B324F90-2448-41ED-B878-5C95B324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694"/>
            <a:ext cx="10515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5300505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EFD162-0109-44CB-8924-49AB5FFE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36CB260-DB4D-4E36-A7DD-B3D15C2E0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7693D0A-D6A4-496D-80AC-DC8EE6BC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CCB8870-E443-4C3E-9E13-F523EF2C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8266973-5E81-49FB-B9FD-DD245995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926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2BB35-2296-4F06-ADD8-6F7016FF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EB8444F-18CB-4182-83B1-F4BEB91A8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FB1AD53-D81F-4598-8E0E-4897B1F6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F73A74-13E5-4704-A09B-18A6201D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0033BE4-3C4D-48D3-ABAA-5D00F6F1F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82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D0B6CE-9348-4EE6-BF37-B99A2D61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35B8312-87FE-4ED5-BC98-9CBBD7152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AD93A4-842E-4C01-AE3B-0E953AFE3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2E97B9-9FB7-4CE7-A0EE-BC80CAB8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17402F-5382-4130-A40B-8FA06B7D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6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BB02B5-61F6-4762-9E34-6351B7180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73D852-B248-4027-9443-EE5C90DDF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05F155-4517-4477-AC3A-9E25E7F27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EE71068-26EE-4710-B366-8C6F4ACD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7CE02D6-EABC-4C7D-89C3-B69938F8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C24E75-3137-4CDD-9A3C-3F76E47A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391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8000"/>
            <a:lum/>
          </a:blip>
          <a:srcRect/>
          <a:stretch>
            <a:fillRect l="-3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9F66336-EF07-4042-81C5-057847713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1ADC6C-8073-4AC9-AD54-D12A57F86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F62A39-893E-4DD1-97A9-46958B7EA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6527-8801-4213-8AB8-5ED3700B2520}" type="datetime1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327277F-1EE2-4E33-AC2F-13911319B2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131AD1-3011-418A-81CD-8B3F207DF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64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99129366-87B8-48C2-95CB-C3B7F173F926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100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49" r:id="rId2"/>
    <p:sldLayoutId id="2147483650" r:id="rId3"/>
    <p:sldLayoutId id="2147483652" r:id="rId4"/>
    <p:sldLayoutId id="2147483654" r:id="rId5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EABE3B4-9274-4C67-8858-CCDC7282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62790E-A6A2-4E1F-BE6F-05CD435A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D359250-865A-44A7-AF1B-A6004532F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CC9D0-A5C5-419D-8820-807FA9B654FA}" type="datetimeFigureOut">
              <a:rPr lang="zh-TW" altLang="en-US" smtClean="0"/>
              <a:t>2021/5/21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4BD55E2-49D2-48EE-9D59-4402D73C5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D12708-711F-4BA5-809C-DE699B138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6F913-BAA9-454E-8374-9F6FE66728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74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DA24AC4-62E0-4CA0-B7E2-463FF9CBE0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副標題 5">
            <a:extLst>
              <a:ext uri="{FF2B5EF4-FFF2-40B4-BE49-F238E27FC236}">
                <a16:creationId xmlns:a16="http://schemas.microsoft.com/office/drawing/2014/main" id="{3811AC6A-FABC-480D-8C76-140C904F4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5A9391A-803B-460A-87A0-08EB1197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9366-87B8-48C2-95CB-C3B7F173F92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26072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>
            <a:extLst>
              <a:ext uri="{FF2B5EF4-FFF2-40B4-BE49-F238E27FC236}">
                <a16:creationId xmlns:a16="http://schemas.microsoft.com/office/drawing/2014/main" id="{07B9E184-393E-4C67-94A8-3AC816471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885" y="2479641"/>
            <a:ext cx="8886129" cy="2456789"/>
          </a:xfrm>
          <a:noFill/>
        </p:spPr>
        <p:txBody>
          <a:bodyPr>
            <a:normAutofit/>
          </a:bodyPr>
          <a:lstStyle/>
          <a:p>
            <a:r>
              <a:rPr lang="en-US" altLang="zh-TW" sz="11500" dirty="0"/>
              <a:t> </a:t>
            </a:r>
            <a:endParaRPr lang="zh-TW" altLang="en-US" sz="11500" dirty="0"/>
          </a:p>
        </p:txBody>
      </p:sp>
      <p:sp>
        <p:nvSpPr>
          <p:cNvPr id="17" name="副標題 16">
            <a:extLst>
              <a:ext uri="{FF2B5EF4-FFF2-40B4-BE49-F238E27FC236}">
                <a16:creationId xmlns:a16="http://schemas.microsoft.com/office/drawing/2014/main" id="{636A0A54-5A05-427E-A7D4-3FA973E76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885" y="4857609"/>
            <a:ext cx="8900998" cy="1681303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A767E9-FA82-49FB-BACE-07EAC60E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9129366-87B8-48C2-95CB-C3B7F173F926}" type="slidenum">
              <a:rPr lang="en-US" altLang="zh-TW" sz="1200">
                <a:solidFill>
                  <a:srgbClr val="000000">
                    <a:alpha val="60000"/>
                  </a:srgb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altLang="zh-TW" sz="1200">
              <a:solidFill>
                <a:srgbClr val="000000">
                  <a:alpha val="60000"/>
                </a:srgbClr>
              </a:solidFill>
            </a:endParaRPr>
          </a:p>
        </p:txBody>
      </p:sp>
      <p:pic>
        <p:nvPicPr>
          <p:cNvPr id="19" name="图片 44">
            <a:extLst>
              <a:ext uri="{FF2B5EF4-FFF2-40B4-BE49-F238E27FC236}">
                <a16:creationId xmlns:a16="http://schemas.microsoft.com/office/drawing/2014/main" id="{9C61DFC3-24FA-4E86-88BA-FBE7DA330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7" r="5"/>
          <a:stretch/>
        </p:blipFill>
        <p:spPr>
          <a:xfrm rot="9005521">
            <a:off x="6528226" y="2535768"/>
            <a:ext cx="7406869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800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D83C4D6-18BD-488D-971D-69E771EA5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9CDB7740-21D3-4787-9A67-B8B79E9D3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8423765-DA05-4CC3-9CCE-37627BFF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9366-87B8-48C2-95CB-C3B7F173F926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373121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EC602B89-58AA-4EE0-A1E0-5ED476B8D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C39E439-D36C-4599-80A4-5E3F063BB0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441D7D5E-5A14-4964-BF47-F181017E73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90AFA04-FD84-43D8-870A-30E57574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9366-87B8-48C2-95CB-C3B7F173F926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545502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833AF559-B096-4ACE-A3D0-E1FBA288A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617974A-C981-45C9-824E-0B68FF81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29366-87B8-48C2-95CB-C3B7F173F926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E2485C4-3267-43DF-BC24-464B0AD48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64232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佈景主題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訂 2">
      <a:majorFont>
        <a:latin typeface="Georgia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Georgia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</Words>
  <Application>Microsoft Office PowerPoint</Application>
  <PresentationFormat>寬螢幕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Arial</vt:lpstr>
      <vt:lpstr>Calibri</vt:lpstr>
      <vt:lpstr>Georgia</vt:lpstr>
      <vt:lpstr>Office 佈景主題</vt:lpstr>
      <vt:lpstr>自訂設計</vt:lpstr>
      <vt:lpstr>PowerPoint 簡報</vt:lpstr>
      <vt:lpstr>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家羽 林</dc:creator>
  <cp:lastModifiedBy>家羽 林</cp:lastModifiedBy>
  <cp:revision>26</cp:revision>
  <dcterms:created xsi:type="dcterms:W3CDTF">2021-05-21T03:02:09Z</dcterms:created>
  <dcterms:modified xsi:type="dcterms:W3CDTF">2021-05-21T07:30:40Z</dcterms:modified>
</cp:coreProperties>
</file>